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Noto Sans CJK KR Bold"/>
      <p:bold r:id="rId24"/>
    </p:embeddedFont>
    <p:embeddedFont>
      <p:font typeface="Noto Sans CJK KR Regular"/>
      <p:regular r:id="rId25"/>
    </p:embeddedFont>
    <p:embeddedFont>
      <p:font typeface="Noto Sans CJK KR Medium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30.png" Type="http://schemas.openxmlformats.org/officeDocument/2006/relationships/image"/><Relationship Id="rId7" Target="../media/image22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24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8800" y="9182100"/>
            <a:ext cx="17170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40400" y="6350000"/>
            <a:ext cx="6794500" cy="50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51200" y="3746500"/>
            <a:ext cx="11785600" cy="254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400" b="false" i="false" u="none" strike="noStrike" spc="-300">
                <a:solidFill>
                  <a:srgbClr val="000000"/>
                </a:solidFill>
                <a:latin typeface="S-Core Dream 9 Black"/>
              </a:rPr>
              <a:t>Debugging Methodology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2300" y="9461500"/>
            <a:ext cx="41656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S-Core Dream 5 Medium"/>
              </a:rPr>
              <a:t>김동민</a:t>
            </a:r>
            <a:r>
              <a:rPr lang="en-US" sz="1900" b="false" i="false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S-Core Dream 5 Medium"/>
              </a:rPr>
              <a:t>교육생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57200" y="-711200"/>
            <a:ext cx="8407400" cy="1143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52200" y="5562600"/>
            <a:ext cx="6172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292100" cy="1028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080500" y="3937000"/>
            <a:ext cx="9055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2.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에러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발생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및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디버깅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18600" y="3886200"/>
            <a:ext cx="7048500" cy="3644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62100" y="4406900"/>
            <a:ext cx="7277100" cy="240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문제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상황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: ping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정상적이지만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대용량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(10G)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송신하려고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하면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"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Noto Sans CJK KR Medium"/>
              </a:rPr>
              <a:t>Tx Ring full when queue awake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"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이라는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에러메시지가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출력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-&gt;Tx ring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문제발생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05500" y="901700"/>
            <a:ext cx="1134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에러발생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및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디버깅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83900" y="3302000"/>
            <a:ext cx="3924300" cy="368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14600" y="6591300"/>
            <a:ext cx="6172200" cy="800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14600" y="4749800"/>
            <a:ext cx="6743700" cy="172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송신할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어떤일이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발생하는지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확인하기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위해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 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네트워크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인터페이스의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msglvl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변경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-&gt; ethtool -s eth0 msglvl 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Noto Sans CJK KR Medium"/>
              </a:rPr>
              <a:t>0x1000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05500" y="901700"/>
            <a:ext cx="1134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에러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발생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및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디버깅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26600" y="3644900"/>
            <a:ext cx="6172200" cy="4762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11400" y="5130800"/>
            <a:ext cx="6464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2. dmesg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메시지를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확인해보니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tx ring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상태가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보인다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05500" y="901700"/>
            <a:ext cx="1134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에러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발생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및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디버깅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6500" y="6350000"/>
            <a:ext cx="6743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FC5230"/>
                </a:solidFill>
                <a:latin typeface="Noto Sans CJK KR Medium"/>
              </a:rPr>
              <a:t>tx ring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Noto Sans CJK KR Medium"/>
              </a:rPr>
              <a:t>의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Noto Sans CJK KR Medium"/>
              </a:rPr>
              <a:t> descriptor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Noto Sans CJK KR Medium"/>
              </a:rPr>
              <a:t>의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Noto Sans CJK KR Medium"/>
              </a:rPr>
              <a:t>개수가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Noto Sans CJK KR Medium"/>
              </a:rPr>
              <a:t> 4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Noto Sans CJK KR Medium"/>
              </a:rPr>
              <a:t>개뿐이다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Noto Sans CJK KR Medium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72500" y="5118100"/>
            <a:ext cx="8051800" cy="1765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11400" y="5130800"/>
            <a:ext cx="56007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3. alloc_dma_tx_desc_resources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에서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tx ring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할당하는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코드로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이동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05500" y="901700"/>
            <a:ext cx="1134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에러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발생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및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디버깅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36800" y="6527800"/>
            <a:ext cx="6743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FC5230"/>
                </a:solidFill>
                <a:latin typeface="Noto Sans CJK KR Medium"/>
              </a:rPr>
              <a:t>-&gt; DMA_TX_SIZE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Noto Sans CJK KR Medium"/>
              </a:rPr>
              <a:t>가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Noto Sans CJK KR Medium"/>
              </a:rPr>
              <a:t> tx ring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Noto Sans CJK KR Medium"/>
              </a:rPr>
              <a:t>의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Noto Sans CJK KR Medium"/>
              </a:rPr>
              <a:t>개수라고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Noto Sans CJK KR Medium"/>
              </a:rPr>
              <a:t>추측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22225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79000" y="3517900"/>
            <a:ext cx="6540500" cy="237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0" y="7543800"/>
            <a:ext cx="6172200" cy="140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340000">
            <a:off x="11976100" y="6375400"/>
            <a:ext cx="1168400" cy="571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46300" y="4470400"/>
            <a:ext cx="7061200" cy="240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4. #define DMA_TX_SIZE 4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-&gt; descriptor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4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개만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생성했기에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대용량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데이터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송신에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사용할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descriptor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부족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DMA_TX_SIZE 512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수정해준다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05500" y="901700"/>
            <a:ext cx="1134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에러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발생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및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디버깅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42900" y="6489700"/>
            <a:ext cx="711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수정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4130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64800" y="3898900"/>
            <a:ext cx="6413500" cy="364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1600" y="3898900"/>
            <a:ext cx="7048500" cy="364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59800" y="5461000"/>
            <a:ext cx="1600200" cy="787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083300" y="8293100"/>
            <a:ext cx="7327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5. iperf3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대용량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데이터가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정상적으로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송신됨을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확인할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있다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05500" y="901700"/>
            <a:ext cx="1134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에러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발생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및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디버깅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6200" y="6273800"/>
            <a:ext cx="82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디버깅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1790700"/>
            <a:ext cx="6172200" cy="5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24900" y="342900"/>
            <a:ext cx="812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267200" y="927100"/>
            <a:ext cx="97536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디버깅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과정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요약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3314700"/>
            <a:ext cx="15862300" cy="106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3314700"/>
            <a:ext cx="241300" cy="1066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4610100"/>
            <a:ext cx="15862300" cy="106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4610100"/>
            <a:ext cx="241300" cy="1066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46300" y="4927600"/>
            <a:ext cx="9766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2.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송신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관련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디버깅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메시지를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보기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위해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ethtool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로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메시지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활성화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46300" y="3632200"/>
            <a:ext cx="13893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"Tx Ring full when queue awake"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에러메시지를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통해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tx ring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에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문제가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있음을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확인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5994400"/>
            <a:ext cx="15862300" cy="1066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5994400"/>
            <a:ext cx="241300" cy="1066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46300" y="6311900"/>
            <a:ext cx="14185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3. dmesg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를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통해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tx ring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에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descriptor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의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수가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부족함을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확인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7353300"/>
            <a:ext cx="15862300" cy="106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7353300"/>
            <a:ext cx="241300" cy="1066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146300" y="7670800"/>
            <a:ext cx="14185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4. DMA_TX_SIZE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값이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작다는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것을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확인하고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크기를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원래대로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복구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8636000"/>
            <a:ext cx="15862300" cy="1066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8636000"/>
            <a:ext cx="241300" cy="1066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146300" y="8953500"/>
            <a:ext cx="14185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5.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커널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빌드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TOPST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에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굽고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, iperf3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로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대용량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데이터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전송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-&gt;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정상적으로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송신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2006600"/>
            <a:ext cx="15862300" cy="1066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2006600"/>
            <a:ext cx="241300" cy="10668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146300" y="2324100"/>
            <a:ext cx="13893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S-Core Dream 6 Bold"/>
              </a:rPr>
              <a:t>에러</a:t>
            </a:r>
            <a:r>
              <a:rPr lang="en-US" sz="2800" b="false" i="false" u="none" strike="noStrike">
                <a:solidFill>
                  <a:srgbClr val="000000"/>
                </a:solidFill>
                <a:latin typeface="S-Core Dream 6 Bold"/>
              </a:rPr>
              <a:t> : ping</a:t>
            </a:r>
            <a:r>
              <a:rPr lang="ko-KR" sz="2800" b="false" i="false" u="none" strike="noStrike">
                <a:solidFill>
                  <a:srgbClr val="000000"/>
                </a:solidFill>
                <a:ea typeface="S-Core Dream 6 Bold"/>
              </a:rPr>
              <a:t>은</a:t>
            </a:r>
            <a:r>
              <a:rPr lang="en-US" sz="2800" b="false" i="false" u="none" strike="noStrike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-Core Dream 6 Bold"/>
              </a:rPr>
              <a:t>정상적이나</a:t>
            </a:r>
            <a:r>
              <a:rPr lang="en-US" sz="2800" b="false" i="false" u="none" strike="noStrike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-Core Dream 6 Bold"/>
              </a:rPr>
              <a:t>대용량</a:t>
            </a:r>
            <a:r>
              <a:rPr lang="en-US" sz="2800" b="false" i="false" u="none" strike="noStrike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-Core Dream 6 Bold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-Core Dream 6 Bold"/>
              </a:rPr>
              <a:t>송신</a:t>
            </a:r>
            <a:r>
              <a:rPr lang="en-US" sz="2800" b="false" i="false" u="none" strike="noStrike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-Core Dream 6 Bold"/>
              </a:rPr>
              <a:t>불가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6324600"/>
            <a:ext cx="6172200" cy="5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40100" y="4356100"/>
            <a:ext cx="116205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7400" b="false" i="false" u="none" strike="noStrike" spc="-300">
                <a:solidFill>
                  <a:srgbClr val="FFFFFF"/>
                </a:solidFill>
                <a:ea typeface="S-Core Dream 9 Black"/>
              </a:rPr>
              <a:t>감사합니다</a:t>
            </a:r>
            <a:r>
              <a:rPr lang="en-US" sz="7400" b="false" i="false" u="none" strike="noStrike" spc="-300">
                <a:solidFill>
                  <a:srgbClr val="FFFFFF"/>
                </a:solidFill>
                <a:latin typeface="S-Core Dream 9 Black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1790700"/>
            <a:ext cx="6172200" cy="5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24900" y="342900"/>
            <a:ext cx="812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749800" y="901700"/>
            <a:ext cx="880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목차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0" y="3251200"/>
            <a:ext cx="15862300" cy="106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0000" y="3251200"/>
            <a:ext cx="241300" cy="1066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09800" y="3568700"/>
            <a:ext cx="14185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디버깅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도구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5854700"/>
            <a:ext cx="15862300" cy="106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5854700"/>
            <a:ext cx="241300" cy="1066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146300" y="6172200"/>
            <a:ext cx="14185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S-Core Dream 3 Light"/>
              </a:rPr>
              <a:t>2. </a:t>
            </a:r>
            <a:r>
              <a:rPr lang="ko-KR" sz="2800" b="false" i="false" u="none" strike="noStrike">
                <a:solidFill>
                  <a:srgbClr val="000000"/>
                </a:solidFill>
                <a:ea typeface="S-Core Dream 3 Light"/>
              </a:rPr>
              <a:t>에러</a:t>
            </a:r>
            <a:r>
              <a:rPr lang="en-US" sz="28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-Core Dream 3 Light"/>
              </a:rPr>
              <a:t>발생</a:t>
            </a:r>
            <a:r>
              <a:rPr lang="en-US" sz="28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-Core Dream 3 Light"/>
              </a:rPr>
              <a:t>및</a:t>
            </a:r>
            <a:r>
              <a:rPr lang="en-US" sz="2800" b="false" i="false" u="none" strike="noStrike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S-Core Dream 3 Light"/>
              </a:rPr>
              <a:t>디버깅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57200" y="-711200"/>
            <a:ext cx="8407400" cy="1143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52200" y="5562600"/>
            <a:ext cx="6172200" cy="5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292100" cy="1028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591800" y="4699000"/>
            <a:ext cx="6819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1.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디버깅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도구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4483100"/>
            <a:ext cx="18288000" cy="580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3657600"/>
            <a:ext cx="9105900" cy="3721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82100" y="3683000"/>
            <a:ext cx="9105900" cy="3721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57900" y="17907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24900" y="342900"/>
            <a:ext cx="8128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49300" y="3975100"/>
            <a:ext cx="4546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45BEF"/>
                </a:solidFill>
                <a:latin typeface="S-Core Dream 8 Heavy"/>
              </a:rPr>
              <a:t>printk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300" y="4838700"/>
            <a:ext cx="78613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커널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로그를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출력하는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커널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함수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49800" y="901700"/>
            <a:ext cx="880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디버깅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도구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7100" y="3975100"/>
            <a:ext cx="4546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45BEF"/>
                </a:solidFill>
                <a:latin typeface="S-Core Dream 8 Heavy"/>
              </a:rPr>
              <a:t>ftrace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7100" y="4838700"/>
            <a:ext cx="81534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리눅스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커널에서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함수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호출을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추적하고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성능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분석을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수행하는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강력한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트레이싱</a:t>
            </a:r>
            <a:r>
              <a:rPr lang="en-US" sz="2100" b="fals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false" i="false" u="none" strike="noStrike" spc="-100">
                <a:solidFill>
                  <a:srgbClr val="000000"/>
                </a:solidFill>
                <a:ea typeface="Noto Sans CJK KR Bold"/>
              </a:rPr>
              <a:t>도구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17100" y="5880100"/>
            <a:ext cx="7861300" cy="91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함수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호출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추적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이벤트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추적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동적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활성화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/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비활성화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700" y="5880100"/>
            <a:ext cx="7861300" cy="91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커널의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printf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dmesg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로그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확인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log level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설정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가능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394700" y="3759200"/>
            <a:ext cx="9283700" cy="441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형식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: printk(LOG_LEVEL "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출력할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문자열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(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포맷스트링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)", ...);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ex) 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dmesg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출력가능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77300" y="4356100"/>
            <a:ext cx="6172200" cy="49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94700" y="6438900"/>
            <a:ext cx="6172200" cy="825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439900" y="901700"/>
            <a:ext cx="2806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printk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400" y="5664200"/>
            <a:ext cx="62103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printk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커널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레벨에서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디버깅메시지를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출력할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함수이다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12900" y="2857500"/>
            <a:ext cx="6858000" cy="642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printk()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사용하면서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로그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레벨을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지정할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로그레벨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: 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KERN_EMERG(0)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KERN_ALERT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KERN_CRIT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KERN_ERR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KERN_WARNING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KERN_NOTICE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KERN_INFO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KERN_DEBUG(7)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*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숫자가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낮을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수록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우선순위가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높다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90700" y="4013200"/>
            <a:ext cx="6172200" cy="495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439400" y="901700"/>
            <a:ext cx="6819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printk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2794000"/>
            <a:ext cx="6858000" cy="675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아래의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경로에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콘솔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출력에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대한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레벨을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가능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true" i="false" u="none" strike="noStrike">
                <a:solidFill>
                  <a:srgbClr val="FC5230"/>
                </a:solidFill>
                <a:latin typeface="Noto Sans CJK KR Medium"/>
              </a:rPr>
              <a:t>current console level: </a:t>
            </a:r>
            <a:r>
              <a:rPr lang="ko-KR" sz="2200" b="true" i="false" u="none" strike="noStrike">
                <a:solidFill>
                  <a:srgbClr val="FC5230"/>
                </a:solidFill>
                <a:ea typeface="Noto Sans CJK KR Medium"/>
              </a:rPr>
              <a:t>현재</a:t>
            </a:r>
            <a:r>
              <a:rPr lang="en-US" sz="2200" b="true" i="false" u="none" strike="noStrike">
                <a:solidFill>
                  <a:srgbClr val="FC5230"/>
                </a:solidFill>
                <a:latin typeface="Noto Sans CJK KR Medium"/>
              </a:rPr>
              <a:t> </a:t>
            </a:r>
            <a:r>
              <a:rPr lang="ko-KR" sz="2200" b="true" i="false" u="none" strike="noStrike">
                <a:solidFill>
                  <a:srgbClr val="FC5230"/>
                </a:solidFill>
                <a:ea typeface="Noto Sans CJK KR Medium"/>
              </a:rPr>
              <a:t>콘솔</a:t>
            </a:r>
            <a:r>
              <a:rPr lang="en-US" sz="2200" b="true" i="false" u="none" strike="noStrike">
                <a:solidFill>
                  <a:srgbClr val="FC5230"/>
                </a:solidFill>
                <a:latin typeface="Noto Sans CJK KR Medium"/>
              </a:rPr>
              <a:t> </a:t>
            </a:r>
            <a:r>
              <a:rPr lang="ko-KR" sz="2200" b="true" i="false" u="none" strike="noStrike">
                <a:solidFill>
                  <a:srgbClr val="FC5230"/>
                </a:solidFill>
                <a:ea typeface="Noto Sans CJK KR Medium"/>
              </a:rPr>
              <a:t>레벨</a:t>
            </a:r>
            <a:r>
              <a:rPr lang="en-US" sz="2200" b="true" i="false" u="none" strike="noStrike">
                <a:solidFill>
                  <a:srgbClr val="FC5230"/>
                </a:solidFill>
                <a:latin typeface="Noto Sans CJK KR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FC5230"/>
                </a:solidFill>
                <a:ea typeface="Noto Sans CJK KR Medium"/>
              </a:rPr>
              <a:t>해당</a:t>
            </a:r>
            <a:r>
              <a:rPr lang="en-US" sz="2200" b="false" i="false" u="none" strike="noStrike">
                <a:solidFill>
                  <a:srgbClr val="FC523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Noto Sans CJK KR Medium"/>
              </a:rPr>
              <a:t>레벨보다</a:t>
            </a:r>
            <a:r>
              <a:rPr lang="en-US" sz="2200" b="false" i="false" u="none" strike="noStrike">
                <a:solidFill>
                  <a:srgbClr val="FC523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Noto Sans CJK KR Medium"/>
              </a:rPr>
              <a:t>낮은</a:t>
            </a:r>
            <a:r>
              <a:rPr lang="en-US" sz="2200" b="false" i="false" u="none" strike="noStrike">
                <a:solidFill>
                  <a:srgbClr val="FC523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Noto Sans CJK KR Medium"/>
              </a:rPr>
              <a:t>레벨의</a:t>
            </a:r>
            <a:r>
              <a:rPr lang="en-US" sz="2200" b="false" i="false" u="none" strike="noStrike">
                <a:solidFill>
                  <a:srgbClr val="FC5230"/>
                </a:solidFill>
                <a:latin typeface="Noto Sans CJK KR Medium"/>
              </a:rPr>
              <a:t> printk</a:t>
            </a:r>
            <a:r>
              <a:rPr lang="ko-KR" sz="2200" b="false" i="false" u="none" strike="noStrike">
                <a:solidFill>
                  <a:srgbClr val="FC5230"/>
                </a:solidFill>
                <a:ea typeface="Noto Sans CJK KR Medium"/>
              </a:rPr>
              <a:t>는</a:t>
            </a:r>
            <a:r>
              <a:rPr lang="en-US" sz="2200" b="false" i="false" u="none" strike="noStrike">
                <a:solidFill>
                  <a:srgbClr val="FC523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Noto Sans CJK KR Medium"/>
              </a:rPr>
              <a:t>화면에</a:t>
            </a:r>
            <a:r>
              <a:rPr lang="en-US" sz="2200" b="false" i="false" u="none" strike="noStrike">
                <a:solidFill>
                  <a:srgbClr val="FC523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Noto Sans CJK KR Medium"/>
              </a:rPr>
              <a:t>바로</a:t>
            </a:r>
            <a:r>
              <a:rPr lang="en-US" sz="2200" b="false" i="false" u="none" strike="noStrike">
                <a:solidFill>
                  <a:srgbClr val="FC523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FC5230"/>
                </a:solidFill>
                <a:ea typeface="Noto Sans CJK KR Medium"/>
              </a:rPr>
              <a:t>출력</a:t>
            </a:r>
            <a:r>
              <a:rPr lang="en-US" sz="2200" b="false" i="false" u="none" strike="noStrike">
                <a:solidFill>
                  <a:srgbClr val="FC5230"/>
                </a:solidFill>
                <a:latin typeface="Noto Sans CJK KR Medium"/>
              </a:rPr>
              <a:t>X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default message level: printk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콘솔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레벨을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명시하지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않았을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때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지정되는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기본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레벨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minimum console level: current console level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지정할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최소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레벨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default console level: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부팅했을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때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값으로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current console level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초기화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69400" y="4013200"/>
            <a:ext cx="61722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38100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2743200"/>
            <a:ext cx="16306800" cy="665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637000" y="723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23600" y="2146300"/>
            <a:ext cx="6172200" cy="5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423900" y="1282700"/>
            <a:ext cx="3695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ftrace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59400" y="5422900"/>
            <a:ext cx="78486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커널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소스를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수정하지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않고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동적으로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디버깅을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수행할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있는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도구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이벤트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추적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함수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추적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등의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기능을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제공한다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.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38100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2743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637000" y="723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23600" y="21463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90100" y="3035300"/>
            <a:ext cx="6172200" cy="190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90100" y="5092700"/>
            <a:ext cx="6172200" cy="195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90100" y="7048500"/>
            <a:ext cx="6172200" cy="278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99700" y="1282700"/>
            <a:ext cx="6819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ftrace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설치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3700" y="2857500"/>
            <a:ext cx="7848600" cy="675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menuconfig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실행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./autolinux -c build "linux-telechips -c menuconfig"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2. kernel hacking &gt; Tracers(built-in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)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에서</a:t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포함하고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싶은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기능을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built-in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설정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ex) Kernel Function Tracer, Trace syscalls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등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..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3.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저장하여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.config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파일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생성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4.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커널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빌드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./autolinux -c build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혹은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./autolinux -c build "linux-telechips -C compile"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5. fwdn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TOPST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이미지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굽기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39700" y="38100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2743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637000" y="723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23600" y="21463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42400" y="4013200"/>
            <a:ext cx="8496300" cy="4800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99700" y="1282700"/>
            <a:ext cx="6819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ftrace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실행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함수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추적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7300" y="3390900"/>
            <a:ext cx="7848600" cy="575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cd /sys/kernel/debug/tracing (ftrace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관련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디렉터리로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이동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1. sysctl kernel.ftrace_enabled=1   (ftrace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사용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가능하도록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변경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2. echo function &gt; current_tracer   (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함수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추적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기능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ON)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3. echo "*stmmac*" &gt; set_ftrace_filter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추적할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함수명을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Medium"/>
              </a:rPr>
              <a:t>세팅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echo 1 &gt; tracing_on              (ftrace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시작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(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데이터가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쌓이도록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잠시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대기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...)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4. echo 0 &gt; tracing_on              (ftrace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종료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5. cat  trace                  (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결과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Medium"/>
              </a:rPr>
              <a:t>확인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Medium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Medium"/>
              </a:rPr>
              <a:t/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